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3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5.xml" ContentType="application/vnd.openxmlformats-officedocument.presentationml.notesSlide+xml"/>
  <Override PartName="/ppt/tags/tag64.xml" ContentType="application/vnd.openxmlformats-officedocument.presentationml.tags+xml"/>
  <Override PartName="/ppt/notesSlides/notesSlide1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tags/tag67.xml" ContentType="application/vnd.openxmlformats-officedocument.presentationml.tags+xml"/>
  <Override PartName="/ppt/notesSlides/notesSlide18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9.xml" ContentType="application/vnd.openxmlformats-officedocument.presentationml.notesSlide+xml"/>
  <Override PartName="/ppt/tags/tag71.xml" ContentType="application/vnd.openxmlformats-officedocument.presentationml.tags+xml"/>
  <Override PartName="/ppt/notesSlides/notesSlide2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5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6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7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32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4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5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36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7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38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3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40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1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4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43.xml" ContentType="application/vnd.openxmlformats-officedocument.presentationml.notesSlide+xml"/>
  <Override PartName="/ppt/tags/tag184.xml" ContentType="application/vnd.openxmlformats-officedocument.presentationml.tags+xml"/>
  <Override PartName="/ppt/notesSlides/notesSlide44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6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47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8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4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50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51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5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53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4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55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56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57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58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59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60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61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62.xml" ContentType="application/vnd.openxmlformats-officedocument.presentationml.notesSlide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63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notesSlides/notesSlide64.xml" ContentType="application/vnd.openxmlformats-officedocument.presentationml.notesSlide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65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66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67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68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86"/>
  </p:notesMasterIdLst>
  <p:handoutMasterIdLst>
    <p:handoutMasterId r:id="rId87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444" r:id="rId14"/>
    <p:sldId id="443" r:id="rId15"/>
    <p:sldId id="442" r:id="rId16"/>
    <p:sldId id="379" r:id="rId17"/>
    <p:sldId id="353" r:id="rId18"/>
    <p:sldId id="363" r:id="rId19"/>
    <p:sldId id="364" r:id="rId20"/>
    <p:sldId id="405" r:id="rId21"/>
    <p:sldId id="406" r:id="rId22"/>
    <p:sldId id="365" r:id="rId23"/>
    <p:sldId id="380" r:id="rId24"/>
    <p:sldId id="383" r:id="rId25"/>
    <p:sldId id="407" r:id="rId26"/>
    <p:sldId id="354" r:id="rId27"/>
    <p:sldId id="385" r:id="rId28"/>
    <p:sldId id="410" r:id="rId29"/>
    <p:sldId id="386" r:id="rId30"/>
    <p:sldId id="387" r:id="rId31"/>
    <p:sldId id="360" r:id="rId32"/>
    <p:sldId id="411" r:id="rId33"/>
    <p:sldId id="388" r:id="rId34"/>
    <p:sldId id="356" r:id="rId35"/>
    <p:sldId id="357" r:id="rId36"/>
    <p:sldId id="417" r:id="rId37"/>
    <p:sldId id="432" r:id="rId38"/>
    <p:sldId id="414" r:id="rId39"/>
    <p:sldId id="445" r:id="rId40"/>
    <p:sldId id="415" r:id="rId41"/>
    <p:sldId id="416" r:id="rId42"/>
    <p:sldId id="408" r:id="rId43"/>
    <p:sldId id="391" r:id="rId44"/>
    <p:sldId id="358" r:id="rId45"/>
    <p:sldId id="419" r:id="rId46"/>
    <p:sldId id="397" r:id="rId47"/>
    <p:sldId id="371" r:id="rId48"/>
    <p:sldId id="409" r:id="rId49"/>
    <p:sldId id="392" r:id="rId50"/>
    <p:sldId id="428" r:id="rId51"/>
    <p:sldId id="429" r:id="rId52"/>
    <p:sldId id="399" r:id="rId53"/>
    <p:sldId id="374" r:id="rId54"/>
    <p:sldId id="418" r:id="rId55"/>
    <p:sldId id="434" r:id="rId56"/>
    <p:sldId id="430" r:id="rId57"/>
    <p:sldId id="375" r:id="rId58"/>
    <p:sldId id="395" r:id="rId59"/>
    <p:sldId id="396" r:id="rId60"/>
    <p:sldId id="400" r:id="rId61"/>
    <p:sldId id="431" r:id="rId62"/>
    <p:sldId id="422" r:id="rId63"/>
    <p:sldId id="448" r:id="rId64"/>
    <p:sldId id="423" r:id="rId65"/>
    <p:sldId id="441" r:id="rId66"/>
    <p:sldId id="435" r:id="rId67"/>
    <p:sldId id="436" r:id="rId68"/>
    <p:sldId id="437" r:id="rId69"/>
    <p:sldId id="438" r:id="rId70"/>
    <p:sldId id="447" r:id="rId71"/>
    <p:sldId id="446" r:id="rId72"/>
    <p:sldId id="439" r:id="rId73"/>
    <p:sldId id="440" r:id="rId74"/>
    <p:sldId id="424" r:id="rId75"/>
    <p:sldId id="433" r:id="rId76"/>
    <p:sldId id="425" r:id="rId77"/>
    <p:sldId id="426" r:id="rId78"/>
    <p:sldId id="427" r:id="rId79"/>
    <p:sldId id="421" r:id="rId80"/>
    <p:sldId id="403" r:id="rId81"/>
    <p:sldId id="401" r:id="rId82"/>
    <p:sldId id="359" r:id="rId83"/>
    <p:sldId id="420" r:id="rId84"/>
    <p:sldId id="361" r:id="rId85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6624" autoAdjust="0"/>
  </p:normalViewPr>
  <p:slideViewPr>
    <p:cSldViewPr showGuides="1">
      <p:cViewPr varScale="1">
        <p:scale>
          <a:sx n="74" d="100"/>
          <a:sy n="74" d="100"/>
        </p:scale>
        <p:origin x="3624" y="7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4E7-5F9F-9CD6-852E-79BF419F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F44793-4D5D-9526-C619-9052B2139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8B1CDB-FB8F-B9C5-640D-807BBBBDB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70C02-2CD8-B1DB-4582-E7640F39D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28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0F08-2A81-EDA0-0114-947D041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E3EC13-651A-D641-49FB-370DBE2F7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C5294-4226-D6ED-597C-74E55BC0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3F8B6-DCFF-8A5E-4E83-F5EF4475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91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26AA-02FE-4D4B-2C92-A7B8A5A1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D979485-B92E-FD00-A18E-815683092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CB27237-E070-2F6A-EA68-6CD43B28B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48A931-1E9E-3C42-3EF6-A7BB9368B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35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in zero is correct since the k state are orthogonal, and we do not break </a:t>
            </a:r>
            <a:r>
              <a:rPr lang="en-US" dirty="0" err="1"/>
              <a:t>heisenbergs</a:t>
            </a:r>
            <a:r>
              <a:rPr lang="en-US" dirty="0"/>
              <a:t> uncertainty relation since this is just the average, whilst the variance is not equal zero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BC6A-DAC8-EB39-4CA9-573F4D1C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D924D5-6BC3-F049-03B2-9D7481D0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39AD3-49EA-AC67-DF55-2B4BA42D1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A70611-7E9C-6774-62BE-FEA0B1C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47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84AB-65DD-C377-1379-FF630868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46109B-161F-CDE7-2968-3F1A82C6E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52BB90-9D7E-CC44-3709-DBC527024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408179-517A-5B3D-5344-E2C239144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09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0A85-3800-5544-1F5C-DB9F1592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296704C-0F37-10C7-58AD-E86647A8D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CFCF93-4FF3-A482-975C-399841ABB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B87EE2-44C9-1099-9E0B-F89160611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860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C863-476D-8E7A-3D8C-B36ACB99C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4CDBED-D875-BC8F-DDAD-50D09C597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59A863-C48D-7EEA-62F6-0DA0282E9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4643FA-EC09-8E6D-5CDD-1C328FC0C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3425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C9CE-CAFB-60BF-0801-A8B5F06F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E5BA73D-634F-BD21-A5A7-E63CCF1E9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129142-8408-DD34-D865-E81F5907C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3F15AA-52B1-91DA-65BD-7BDEB5F5B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9121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131B-F1FA-B537-9921-4F8C11DD7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A5F8E3-DA35-4AC9-D485-FF837A1F4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F4BBBF-32FB-6DB1-20E6-961BF207D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B8FF60-F3D8-0243-9DDD-253BF45FC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041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C1D7-9707-695F-01D3-B856856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79C66D-7126-495B-76C0-B15C1566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6203F6-9C8A-2A2D-B0F1-C633C88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4B722A-D111-4F2F-54D2-782843BCC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635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3.xml"/><Relationship Id="rId7" Type="http://schemas.openxmlformats.org/officeDocument/2006/relationships/image" Target="../media/image2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4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2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4.png"/><Relationship Id="rId5" Type="http://schemas.openxmlformats.org/officeDocument/2006/relationships/tags" Target="../tags/tag39.xml"/><Relationship Id="rId10" Type="http://schemas.openxmlformats.org/officeDocument/2006/relationships/image" Target="../media/image23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2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5" Type="http://schemas.openxmlformats.org/officeDocument/2006/relationships/tags" Target="../tags/tag44.xml"/><Relationship Id="rId10" Type="http://schemas.openxmlformats.org/officeDocument/2006/relationships/image" Target="../media/image31.png"/><Relationship Id="rId4" Type="http://schemas.openxmlformats.org/officeDocument/2006/relationships/tags" Target="../tags/tag43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3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2.png"/><Relationship Id="rId5" Type="http://schemas.openxmlformats.org/officeDocument/2006/relationships/tags" Target="../tags/tag49.xml"/><Relationship Id="rId10" Type="http://schemas.openxmlformats.org/officeDocument/2006/relationships/image" Target="../media/image28.png"/><Relationship Id="rId4" Type="http://schemas.openxmlformats.org/officeDocument/2006/relationships/tags" Target="../tags/tag48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52.xml"/><Relationship Id="rId7" Type="http://schemas.openxmlformats.org/officeDocument/2006/relationships/image" Target="../media/image27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6.png"/><Relationship Id="rId4" Type="http://schemas.openxmlformats.org/officeDocument/2006/relationships/tags" Target="../tags/tag53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56.xml"/><Relationship Id="rId7" Type="http://schemas.openxmlformats.org/officeDocument/2006/relationships/image" Target="../media/image34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8.png"/><Relationship Id="rId4" Type="http://schemas.openxmlformats.org/officeDocument/2006/relationships/tags" Target="../tags/tag57.xm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60.xml"/><Relationship Id="rId7" Type="http://schemas.openxmlformats.org/officeDocument/2006/relationships/image" Target="../media/image3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70.xml"/><Relationship Id="rId7" Type="http://schemas.openxmlformats.org/officeDocument/2006/relationships/image" Target="../media/image46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6.xml"/><Relationship Id="rId7" Type="http://schemas.openxmlformats.org/officeDocument/2006/relationships/image" Target="../media/image34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8.png"/><Relationship Id="rId4" Type="http://schemas.openxmlformats.org/officeDocument/2006/relationships/tags" Target="../tags/tag77.xml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80.xml"/><Relationship Id="rId7" Type="http://schemas.openxmlformats.org/officeDocument/2006/relationships/image" Target="../media/image48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0.png"/><Relationship Id="rId4" Type="http://schemas.openxmlformats.org/officeDocument/2006/relationships/tags" Target="../tags/tag81.xm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84.xml"/><Relationship Id="rId7" Type="http://schemas.openxmlformats.org/officeDocument/2006/relationships/image" Target="../media/image48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0.png"/><Relationship Id="rId4" Type="http://schemas.openxmlformats.org/officeDocument/2006/relationships/tags" Target="../tags/tag85.xml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4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92.xml"/><Relationship Id="rId7" Type="http://schemas.openxmlformats.org/officeDocument/2006/relationships/image" Target="../media/image5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27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5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97.xml"/><Relationship Id="rId7" Type="http://schemas.openxmlformats.org/officeDocument/2006/relationships/image" Target="../media/image59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tags" Target="../tags/tag100.xml"/><Relationship Id="rId7" Type="http://schemas.openxmlformats.org/officeDocument/2006/relationships/notesSlide" Target="../notesSlides/notesSlide30.xml"/><Relationship Id="rId12" Type="http://schemas.openxmlformats.org/officeDocument/2006/relationships/image" Target="../media/image63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2.png"/><Relationship Id="rId5" Type="http://schemas.openxmlformats.org/officeDocument/2006/relationships/tags" Target="../tags/tag102.xml"/><Relationship Id="rId10" Type="http://schemas.openxmlformats.org/officeDocument/2006/relationships/image" Target="../media/image60.png"/><Relationship Id="rId4" Type="http://schemas.openxmlformats.org/officeDocument/2006/relationships/tags" Target="../tags/tag101.xml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5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64.png"/><Relationship Id="rId2" Type="http://schemas.openxmlformats.org/officeDocument/2006/relationships/tags" Target="../tags/tag104.xml"/><Relationship Id="rId16" Type="http://schemas.openxmlformats.org/officeDocument/2006/relationships/image" Target="../media/image63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59.png"/><Relationship Id="rId5" Type="http://schemas.openxmlformats.org/officeDocument/2006/relationships/tags" Target="../tags/tag107.xml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tags" Target="../tags/tag106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5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60.png"/><Relationship Id="rId2" Type="http://schemas.openxmlformats.org/officeDocument/2006/relationships/tags" Target="../tags/tag111.xml"/><Relationship Id="rId16" Type="http://schemas.openxmlformats.org/officeDocument/2006/relationships/image" Target="../media/image64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59.png"/><Relationship Id="rId5" Type="http://schemas.openxmlformats.org/officeDocument/2006/relationships/tags" Target="../tags/tag114.xml"/><Relationship Id="rId15" Type="http://schemas.openxmlformats.org/officeDocument/2006/relationships/image" Target="../media/image67.png"/><Relationship Id="rId10" Type="http://schemas.openxmlformats.org/officeDocument/2006/relationships/image" Target="../media/image58.png"/><Relationship Id="rId4" Type="http://schemas.openxmlformats.org/officeDocument/2006/relationships/tags" Target="../tags/tag113.xml"/><Relationship Id="rId9" Type="http://schemas.openxmlformats.org/officeDocument/2006/relationships/notesSlide" Target="../notesSlides/notesSlide32.xml"/><Relationship Id="rId1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59.png"/><Relationship Id="rId18" Type="http://schemas.openxmlformats.org/officeDocument/2006/relationships/image" Target="../media/image69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58.png"/><Relationship Id="rId17" Type="http://schemas.openxmlformats.org/officeDocument/2006/relationships/image" Target="../media/image68.png"/><Relationship Id="rId2" Type="http://schemas.openxmlformats.org/officeDocument/2006/relationships/tags" Target="../tags/tag118.xml"/><Relationship Id="rId16" Type="http://schemas.openxmlformats.org/officeDocument/2006/relationships/image" Target="../media/image66.png"/><Relationship Id="rId20" Type="http://schemas.openxmlformats.org/officeDocument/2006/relationships/image" Target="../media/image64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notesSlide" Target="../notesSlides/notesSlide33.xml"/><Relationship Id="rId5" Type="http://schemas.openxmlformats.org/officeDocument/2006/relationships/tags" Target="../tags/tag121.xml"/><Relationship Id="rId15" Type="http://schemas.openxmlformats.org/officeDocument/2006/relationships/image" Target="../media/image65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7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28.xml"/><Relationship Id="rId7" Type="http://schemas.openxmlformats.org/officeDocument/2006/relationships/image" Target="../media/image66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1.png"/><Relationship Id="rId4" Type="http://schemas.openxmlformats.org/officeDocument/2006/relationships/tags" Target="../tags/tag129.xml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2.xml"/><Relationship Id="rId7" Type="http://schemas.openxmlformats.org/officeDocument/2006/relationships/image" Target="../media/image73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1.png"/><Relationship Id="rId4" Type="http://schemas.openxmlformats.org/officeDocument/2006/relationships/tags" Target="../tags/tag133.xml"/><Relationship Id="rId9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6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13" Type="http://schemas.openxmlformats.org/officeDocument/2006/relationships/image" Target="../media/image81.png"/><Relationship Id="rId3" Type="http://schemas.openxmlformats.org/officeDocument/2006/relationships/tags" Target="../tags/tag13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0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79.png"/><Relationship Id="rId5" Type="http://schemas.openxmlformats.org/officeDocument/2006/relationships/tags" Target="../tags/tag141.xml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image" Target="../media/image78.png"/><Relationship Id="rId1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45.xml"/><Relationship Id="rId7" Type="http://schemas.openxmlformats.org/officeDocument/2006/relationships/image" Target="../media/image71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81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81.png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150.xml"/><Relationship Id="rId7" Type="http://schemas.openxmlformats.org/officeDocument/2006/relationships/image" Target="../media/image84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83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7" Type="http://schemas.openxmlformats.org/officeDocument/2006/relationships/image" Target="../media/image83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56.xml"/><Relationship Id="rId7" Type="http://schemas.openxmlformats.org/officeDocument/2006/relationships/image" Target="../media/image87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7.xml"/><Relationship Id="rId9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160.xml"/><Relationship Id="rId7" Type="http://schemas.openxmlformats.org/officeDocument/2006/relationships/image" Target="../media/image85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3.png"/><Relationship Id="rId5" Type="http://schemas.openxmlformats.org/officeDocument/2006/relationships/tags" Target="../tags/tag162.xml"/><Relationship Id="rId10" Type="http://schemas.openxmlformats.org/officeDocument/2006/relationships/image" Target="../media/image86.png"/><Relationship Id="rId4" Type="http://schemas.openxmlformats.org/officeDocument/2006/relationships/tags" Target="../tags/tag161.xml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67.xml"/><Relationship Id="rId7" Type="http://schemas.openxmlformats.org/officeDocument/2006/relationships/notesSlide" Target="../notesSlides/notesSlide41.xml"/><Relationship Id="rId12" Type="http://schemas.openxmlformats.org/officeDocument/2006/relationships/image" Target="../media/image95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4.png"/><Relationship Id="rId5" Type="http://schemas.openxmlformats.org/officeDocument/2006/relationships/tags" Target="../tags/tag169.xml"/><Relationship Id="rId10" Type="http://schemas.openxmlformats.org/officeDocument/2006/relationships/image" Target="../media/image93.png"/><Relationship Id="rId4" Type="http://schemas.openxmlformats.org/officeDocument/2006/relationships/tags" Target="../tags/tag168.xml"/><Relationship Id="rId9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openxmlformats.org/officeDocument/2006/relationships/image" Target="../media/image96.png"/><Relationship Id="rId3" Type="http://schemas.openxmlformats.org/officeDocument/2006/relationships/tags" Target="../tags/tag172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1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95.png"/><Relationship Id="rId5" Type="http://schemas.openxmlformats.org/officeDocument/2006/relationships/tags" Target="../tags/tag174.xml"/><Relationship Id="rId10" Type="http://schemas.openxmlformats.org/officeDocument/2006/relationships/image" Target="../media/image93.png"/><Relationship Id="rId4" Type="http://schemas.openxmlformats.org/officeDocument/2006/relationships/tags" Target="../tags/tag173.xml"/><Relationship Id="rId9" Type="http://schemas.openxmlformats.org/officeDocument/2006/relationships/image" Target="../media/image92.png"/><Relationship Id="rId1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image" Target="../media/image97.png"/><Relationship Id="rId18" Type="http://schemas.openxmlformats.org/officeDocument/2006/relationships/image" Target="../media/image94.png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image" Target="../media/image93.png"/><Relationship Id="rId17" Type="http://schemas.openxmlformats.org/officeDocument/2006/relationships/image" Target="../media/image96.png"/><Relationship Id="rId2" Type="http://schemas.openxmlformats.org/officeDocument/2006/relationships/tags" Target="../tags/tag177.xml"/><Relationship Id="rId16" Type="http://schemas.openxmlformats.org/officeDocument/2006/relationships/image" Target="../media/image91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image" Target="../media/image92.png"/><Relationship Id="rId5" Type="http://schemas.openxmlformats.org/officeDocument/2006/relationships/tags" Target="../tags/tag180.xml"/><Relationship Id="rId15" Type="http://schemas.openxmlformats.org/officeDocument/2006/relationships/image" Target="../media/image95.png"/><Relationship Id="rId10" Type="http://schemas.openxmlformats.org/officeDocument/2006/relationships/notesSlide" Target="../notesSlides/notesSlide43.xml"/><Relationship Id="rId4" Type="http://schemas.openxmlformats.org/officeDocument/2006/relationships/tags" Target="../tags/tag179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4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89.xml"/><Relationship Id="rId7" Type="http://schemas.openxmlformats.org/officeDocument/2006/relationships/image" Target="../media/image100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92.xml"/><Relationship Id="rId7" Type="http://schemas.openxmlformats.org/officeDocument/2006/relationships/image" Target="../media/image105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04.png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6.xml"/><Relationship Id="rId16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0.png"/><Relationship Id="rId5" Type="http://schemas.openxmlformats.org/officeDocument/2006/relationships/tags" Target="../tags/tag9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107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1.png"/><Relationship Id="rId5" Type="http://schemas.openxmlformats.org/officeDocument/2006/relationships/tags" Target="../tags/tag199.xml"/><Relationship Id="rId10" Type="http://schemas.openxmlformats.org/officeDocument/2006/relationships/image" Target="../media/image110.png"/><Relationship Id="rId4" Type="http://schemas.openxmlformats.org/officeDocument/2006/relationships/tags" Target="../tags/tag198.xml"/><Relationship Id="rId9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48.xml"/><Relationship Id="rId12" Type="http://schemas.openxmlformats.org/officeDocument/2006/relationships/image" Target="../media/image108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7.png"/><Relationship Id="rId5" Type="http://schemas.openxmlformats.org/officeDocument/2006/relationships/tags" Target="../tags/tag204.xml"/><Relationship Id="rId10" Type="http://schemas.openxmlformats.org/officeDocument/2006/relationships/image" Target="../media/image101.png"/><Relationship Id="rId4" Type="http://schemas.openxmlformats.org/officeDocument/2006/relationships/tags" Target="../tags/tag203.xml"/><Relationship Id="rId9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207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08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7.png"/><Relationship Id="rId5" Type="http://schemas.openxmlformats.org/officeDocument/2006/relationships/tags" Target="../tags/tag209.xml"/><Relationship Id="rId10" Type="http://schemas.openxmlformats.org/officeDocument/2006/relationships/image" Target="../media/image101.png"/><Relationship Id="rId4" Type="http://schemas.openxmlformats.org/officeDocument/2006/relationships/tags" Target="../tags/tag208.xml"/><Relationship Id="rId9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106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106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216.xml"/><Relationship Id="rId7" Type="http://schemas.openxmlformats.org/officeDocument/2006/relationships/notesSlide" Target="../notesSlides/notesSlide52.xml"/><Relationship Id="rId12" Type="http://schemas.openxmlformats.org/officeDocument/2006/relationships/image" Target="../media/image106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7.png"/><Relationship Id="rId5" Type="http://schemas.openxmlformats.org/officeDocument/2006/relationships/tags" Target="../tags/tag218.xml"/><Relationship Id="rId10" Type="http://schemas.openxmlformats.org/officeDocument/2006/relationships/image" Target="../media/image116.png"/><Relationship Id="rId4" Type="http://schemas.openxmlformats.org/officeDocument/2006/relationships/tags" Target="../tags/tag217.xml"/><Relationship Id="rId9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221.xml"/><Relationship Id="rId7" Type="http://schemas.openxmlformats.org/officeDocument/2006/relationships/notesSlide" Target="../notesSlides/notesSlide53.xml"/><Relationship Id="rId12" Type="http://schemas.openxmlformats.org/officeDocument/2006/relationships/image" Target="../media/image106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7.png"/><Relationship Id="rId5" Type="http://schemas.openxmlformats.org/officeDocument/2006/relationships/tags" Target="../tags/tag223.xml"/><Relationship Id="rId10" Type="http://schemas.openxmlformats.org/officeDocument/2006/relationships/image" Target="../media/image116.png"/><Relationship Id="rId4" Type="http://schemas.openxmlformats.org/officeDocument/2006/relationships/tags" Target="../tags/tag222.xml"/><Relationship Id="rId9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226.xml"/><Relationship Id="rId7" Type="http://schemas.openxmlformats.org/officeDocument/2006/relationships/image" Target="../media/image118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7.png"/><Relationship Id="rId4" Type="http://schemas.openxmlformats.org/officeDocument/2006/relationships/tags" Target="../tags/tag227.xml"/><Relationship Id="rId9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13" Type="http://schemas.openxmlformats.org/officeDocument/2006/relationships/image" Target="../media/image119.png"/><Relationship Id="rId3" Type="http://schemas.openxmlformats.org/officeDocument/2006/relationships/tags" Target="../tags/tag23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8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image" Target="../media/image115.png"/><Relationship Id="rId5" Type="http://schemas.openxmlformats.org/officeDocument/2006/relationships/tags" Target="../tags/tag232.xml"/><Relationship Id="rId10" Type="http://schemas.openxmlformats.org/officeDocument/2006/relationships/image" Target="../media/image106.png"/><Relationship Id="rId4" Type="http://schemas.openxmlformats.org/officeDocument/2006/relationships/tags" Target="../tags/tag231.xml"/><Relationship Id="rId9" Type="http://schemas.openxmlformats.org/officeDocument/2006/relationships/image" Target="../media/image117.png"/><Relationship Id="rId1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tags" Target="../tags/tag15.xml"/><Relationship Id="rId21" Type="http://schemas.openxmlformats.org/officeDocument/2006/relationships/image" Target="../media/image17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14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9.png"/><Relationship Id="rId5" Type="http://schemas.openxmlformats.org/officeDocument/2006/relationships/tags" Target="../tags/tag17.xml"/><Relationship Id="rId15" Type="http://schemas.openxmlformats.org/officeDocument/2006/relationships/image" Target="../media/image20.png"/><Relationship Id="rId23" Type="http://schemas.openxmlformats.org/officeDocument/2006/relationships/image" Target="../media/image10.png"/><Relationship Id="rId10" Type="http://schemas.openxmlformats.org/officeDocument/2006/relationships/tags" Target="../tags/tag22.xml"/><Relationship Id="rId19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9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106.png"/><Relationship Id="rId17" Type="http://schemas.openxmlformats.org/officeDocument/2006/relationships/image" Target="../media/image122.png"/><Relationship Id="rId2" Type="http://schemas.openxmlformats.org/officeDocument/2006/relationships/tags" Target="../tags/tag235.xml"/><Relationship Id="rId16" Type="http://schemas.openxmlformats.org/officeDocument/2006/relationships/image" Target="../media/image121.pn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../media/image117.png"/><Relationship Id="rId5" Type="http://schemas.openxmlformats.org/officeDocument/2006/relationships/tags" Target="../tags/tag238.xml"/><Relationship Id="rId15" Type="http://schemas.openxmlformats.org/officeDocument/2006/relationships/image" Target="../media/image119.png"/><Relationship Id="rId10" Type="http://schemas.openxmlformats.org/officeDocument/2006/relationships/notesSlide" Target="../notesSlides/notesSlide56.xml"/><Relationship Id="rId4" Type="http://schemas.openxmlformats.org/officeDocument/2006/relationships/tags" Target="../tags/tag237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12" Type="http://schemas.openxmlformats.org/officeDocument/2006/relationships/image" Target="../media/image106.png"/><Relationship Id="rId17" Type="http://schemas.openxmlformats.org/officeDocument/2006/relationships/image" Target="../media/image122.png"/><Relationship Id="rId2" Type="http://schemas.openxmlformats.org/officeDocument/2006/relationships/tags" Target="../tags/tag243.xml"/><Relationship Id="rId16" Type="http://schemas.openxmlformats.org/officeDocument/2006/relationships/image" Target="../media/image121.png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image" Target="../media/image117.png"/><Relationship Id="rId5" Type="http://schemas.openxmlformats.org/officeDocument/2006/relationships/tags" Target="../tags/tag246.xml"/><Relationship Id="rId15" Type="http://schemas.openxmlformats.org/officeDocument/2006/relationships/image" Target="../media/image119.png"/><Relationship Id="rId10" Type="http://schemas.openxmlformats.org/officeDocument/2006/relationships/notesSlide" Target="../notesSlides/notesSlide57.xml"/><Relationship Id="rId4" Type="http://schemas.openxmlformats.org/officeDocument/2006/relationships/tags" Target="../tags/tag24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13" Type="http://schemas.openxmlformats.org/officeDocument/2006/relationships/image" Target="../media/image106.png"/><Relationship Id="rId18" Type="http://schemas.openxmlformats.org/officeDocument/2006/relationships/image" Target="../media/image122.png"/><Relationship Id="rId3" Type="http://schemas.openxmlformats.org/officeDocument/2006/relationships/tags" Target="../tags/tag252.xml"/><Relationship Id="rId7" Type="http://schemas.openxmlformats.org/officeDocument/2006/relationships/tags" Target="../tags/tag256.xml"/><Relationship Id="rId12" Type="http://schemas.openxmlformats.org/officeDocument/2006/relationships/image" Target="../media/image117.png"/><Relationship Id="rId17" Type="http://schemas.openxmlformats.org/officeDocument/2006/relationships/image" Target="../media/image121.png"/><Relationship Id="rId2" Type="http://schemas.openxmlformats.org/officeDocument/2006/relationships/tags" Target="../tags/tag251.xml"/><Relationship Id="rId16" Type="http://schemas.openxmlformats.org/officeDocument/2006/relationships/image" Target="../media/image119.png"/><Relationship Id="rId20" Type="http://schemas.openxmlformats.org/officeDocument/2006/relationships/image" Target="../media/image124.png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notesSlide" Target="../notesSlides/notesSlide58.xml"/><Relationship Id="rId5" Type="http://schemas.openxmlformats.org/officeDocument/2006/relationships/tags" Target="../tags/tag254.xml"/><Relationship Id="rId15" Type="http://schemas.openxmlformats.org/officeDocument/2006/relationships/image" Target="../media/image12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23.png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image" Target="../media/image120.png"/><Relationship Id="rId18" Type="http://schemas.openxmlformats.org/officeDocument/2006/relationships/image" Target="../media/image127.png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12" Type="http://schemas.openxmlformats.org/officeDocument/2006/relationships/image" Target="../media/image115.png"/><Relationship Id="rId17" Type="http://schemas.openxmlformats.org/officeDocument/2006/relationships/image" Target="../media/image126.png"/><Relationship Id="rId2" Type="http://schemas.openxmlformats.org/officeDocument/2006/relationships/tags" Target="../tags/tag260.xml"/><Relationship Id="rId16" Type="http://schemas.openxmlformats.org/officeDocument/2006/relationships/image" Target="../media/image125.png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image" Target="../media/image106.png"/><Relationship Id="rId5" Type="http://schemas.openxmlformats.org/officeDocument/2006/relationships/tags" Target="../tags/tag263.xml"/><Relationship Id="rId15" Type="http://schemas.openxmlformats.org/officeDocument/2006/relationships/image" Target="../media/image124.png"/><Relationship Id="rId10" Type="http://schemas.openxmlformats.org/officeDocument/2006/relationships/notesSlide" Target="../notesSlides/notesSlide59.xml"/><Relationship Id="rId4" Type="http://schemas.openxmlformats.org/officeDocument/2006/relationships/tags" Target="../tags/tag26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tags" Target="../tags/tag269.xml"/><Relationship Id="rId7" Type="http://schemas.openxmlformats.org/officeDocument/2006/relationships/notesSlide" Target="../notesSlides/notesSlide60.xml"/><Relationship Id="rId12" Type="http://schemas.openxmlformats.org/officeDocument/2006/relationships/image" Target="../media/image131.png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6.png"/><Relationship Id="rId5" Type="http://schemas.openxmlformats.org/officeDocument/2006/relationships/tags" Target="../tags/tag271.xml"/><Relationship Id="rId10" Type="http://schemas.openxmlformats.org/officeDocument/2006/relationships/image" Target="../media/image130.png"/><Relationship Id="rId4" Type="http://schemas.openxmlformats.org/officeDocument/2006/relationships/tags" Target="../tags/tag270.xml"/><Relationship Id="rId9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13" Type="http://schemas.openxmlformats.org/officeDocument/2006/relationships/image" Target="../media/image134.png"/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9.pn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image" Target="../media/image128.png"/><Relationship Id="rId5" Type="http://schemas.openxmlformats.org/officeDocument/2006/relationships/tags" Target="../tags/tag276.xml"/><Relationship Id="rId10" Type="http://schemas.openxmlformats.org/officeDocument/2006/relationships/image" Target="../media/image133.png"/><Relationship Id="rId4" Type="http://schemas.openxmlformats.org/officeDocument/2006/relationships/tags" Target="../tags/tag275.xml"/><Relationship Id="rId9" Type="http://schemas.openxmlformats.org/officeDocument/2006/relationships/image" Target="../media/image132.png"/><Relationship Id="rId1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2.xml"/><Relationship Id="rId13" Type="http://schemas.openxmlformats.org/officeDocument/2006/relationships/image" Target="../media/image137.png"/><Relationship Id="rId3" Type="http://schemas.openxmlformats.org/officeDocument/2006/relationships/tags" Target="../tags/tag28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6.png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image" Target="../media/image135.png"/><Relationship Id="rId5" Type="http://schemas.openxmlformats.org/officeDocument/2006/relationships/tags" Target="../tags/tag282.xml"/><Relationship Id="rId10" Type="http://schemas.openxmlformats.org/officeDocument/2006/relationships/image" Target="../media/image129.png"/><Relationship Id="rId4" Type="http://schemas.openxmlformats.org/officeDocument/2006/relationships/tags" Target="../tags/tag281.xml"/><Relationship Id="rId9" Type="http://schemas.openxmlformats.org/officeDocument/2006/relationships/image" Target="../media/image128.png"/><Relationship Id="rId1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tags" Target="../tags/tag286.xml"/><Relationship Id="rId7" Type="http://schemas.openxmlformats.org/officeDocument/2006/relationships/image" Target="../media/image129.png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image" Target="../media/image138.png"/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image" Target="../media/image138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tags" Target="../tags/tag291.xml"/><Relationship Id="rId7" Type="http://schemas.openxmlformats.org/officeDocument/2006/relationships/image" Target="../media/image141.png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44.png"/><Relationship Id="rId4" Type="http://schemas.openxmlformats.org/officeDocument/2006/relationships/tags" Target="../tags/tag292.xml"/><Relationship Id="rId9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6.xml"/><Relationship Id="rId13" Type="http://schemas.openxmlformats.org/officeDocument/2006/relationships/image" Target="../media/image145.png"/><Relationship Id="rId3" Type="http://schemas.openxmlformats.org/officeDocument/2006/relationships/tags" Target="../tags/tag29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41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image" Target="../media/image143.png"/><Relationship Id="rId5" Type="http://schemas.openxmlformats.org/officeDocument/2006/relationships/tags" Target="../tags/tag297.xml"/><Relationship Id="rId10" Type="http://schemas.openxmlformats.org/officeDocument/2006/relationships/image" Target="../media/image142.png"/><Relationship Id="rId4" Type="http://schemas.openxmlformats.org/officeDocument/2006/relationships/tags" Target="../tags/tag296.xml"/><Relationship Id="rId9" Type="http://schemas.openxmlformats.org/officeDocument/2006/relationships/image" Target="../media/image144.png"/><Relationship Id="rId14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47.png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image" Target="../media/image146.png"/><Relationship Id="rId2" Type="http://schemas.openxmlformats.org/officeDocument/2006/relationships/tags" Target="../tags/tag300.xml"/><Relationship Id="rId16" Type="http://schemas.openxmlformats.org/officeDocument/2006/relationships/image" Target="../media/image143.png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image" Target="../media/image141.png"/><Relationship Id="rId5" Type="http://schemas.openxmlformats.org/officeDocument/2006/relationships/tags" Target="../tags/tag303.xml"/><Relationship Id="rId15" Type="http://schemas.openxmlformats.org/officeDocument/2006/relationships/image" Target="../media/image144.png"/><Relationship Id="rId10" Type="http://schemas.openxmlformats.org/officeDocument/2006/relationships/image" Target="../media/image142.png"/><Relationship Id="rId4" Type="http://schemas.openxmlformats.org/officeDocument/2006/relationships/tags" Target="../tags/tag302.xml"/><Relationship Id="rId9" Type="http://schemas.openxmlformats.org/officeDocument/2006/relationships/notesSlide" Target="../notesSlides/notesSlide67.xml"/><Relationship Id="rId14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6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150.png"/><Relationship Id="rId5" Type="http://schemas.openxmlformats.org/officeDocument/2006/relationships/image" Target="../media/image151.png"/><Relationship Id="rId4" Type="http://schemas.openxmlformats.org/officeDocument/2006/relationships/notesSlide" Target="../notesSlides/notesSlide6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7.xml"/><Relationship Id="rId7" Type="http://schemas.openxmlformats.org/officeDocument/2006/relationships/image" Target="../media/image2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2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BBBAFB-81E8-3BF7-A716-CF31B3C52D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5BD6789-EF9E-9933-69E0-DFDC3B8159BA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35BC500-802C-A282-9EDB-ADCE20931F1C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1157ADF-E7B4-3E58-F5F3-E0C97AE10332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CE0CB7F-7101-21E7-5B9C-F35BDBF3BBE6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E1678EB-AC42-4708-F61B-0CFF7A023043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4C754DD-417E-32E9-2BBE-056441569340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0D3757-157D-D0E7-DD31-F0D811418661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464D9A8-B790-E289-0F8C-E4194A661055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99DC575-8316-6B5B-C62F-9C2B7FA8C78F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3962D91-BD48-7C14-A22C-78C5294D6425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1680D70-7FFD-C29B-6718-7F599B52DD0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8DB61B2E-1DA5-4459-0D43-F4F79EEB1A79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5F713F2-062E-A13C-F28C-673EE4DC186E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B9F28102-594F-4DB0-7E01-F93447DD25F0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FC03943-A62A-7D3F-00A0-DAE4C34676E6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7FB9702-5137-F1B9-EC05-C01609AC35E3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4798F60-22B6-D740-D386-B00571AED93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20B1E9-01C2-8313-A5B6-294DA6708B82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Grafik 161">
            <a:extLst>
              <a:ext uri="{FF2B5EF4-FFF2-40B4-BE49-F238E27FC236}">
                <a16:creationId xmlns:a16="http://schemas.microsoft.com/office/drawing/2014/main" id="{2B58BC2A-B01F-0955-2528-BD0AC75C0E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68856477-2A44-4B9D-094E-3F9BFB7DCD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1DCE02ED-B065-D11C-1C11-33045AD5CB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8D850-09DB-3EF5-0687-77D463CC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265D8B-A5BE-85A6-6FD0-531076D52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874A59-7227-F4C4-09B0-E75B8E91E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C4F66E-C303-AB44-EB74-A36BF9954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F5B238-27BB-6A49-468C-C90FF14F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70C8E3-8682-44C8-56CA-52F0AA2161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73DFFFE-140E-938A-15B0-18161C2C9F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2AFF2D83-4B97-9561-2906-9B81886A92ED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74AC61-2108-ECE6-4B58-8D9F49122C2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04987F-2FBC-EFAC-45DD-5602FE67E52E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45D4C7-8277-816A-F229-E74061422BD7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3B88F9B-B295-CEE5-356D-95FB08F4C0F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A8FE43-DBFE-DEA9-9E9F-691ABB49CA43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A281F1E-EB81-90F4-E041-6D5C475660D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C74667-D3A3-B18E-A49B-8C36651FBFD1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0F86ED-3D3F-7FBD-6672-12EBAA78E68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6D97625-EC73-6E96-6981-E683018BB8E3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2AE25C1-8235-060E-3D4D-14D4B755B3C7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0A374F9-855F-0B69-CA7D-A65E601F69A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62E78D-0C07-03DC-AB66-3ABF02FD76BE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1DCC90F-6BA0-244F-CEB1-CE7FABCF633B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25B247-028D-C6B5-B8D2-2F38D075BDDF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30C052-6092-7F23-99BB-0CA79A2C374C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F69D19-0638-41BC-567C-C8DDF0DC52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997CD35-EE87-C3FE-6BA4-77F00B1B36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F07AAC-BC35-A200-94E1-60B9EDE171E9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304398A-426E-D5F7-78E9-CF737DF614C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AD220B9-4E95-1DF1-1C43-7E3962FF79BE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6A0ED1-CEAB-1AD4-0EFE-9BD06C2A8174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F989316-CFC0-B679-19CD-F1A0915EDE42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33E6F8B-889A-EE71-A35B-9C272A0F0E94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B498DA6-D0EF-5A60-B420-F49AA58530FC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EB907FB-7939-7EEC-A9C4-10D92F14A2CC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4D03C31-2C8E-D07C-4953-E9B3EAF379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85CE8C3-6118-C5F8-9AD5-F8850DE877B1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7473A4-D180-2C2A-D2A9-2ECA07F2A354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BEF8229-BF6B-14BA-BFBD-4D9CE73344B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D213344-4CE8-67BC-DE9C-869F8BFD2D7A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CC1206-C0E9-7C60-8F73-666F02731DD3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E939A32-478D-806D-D3F6-BAEEFDFF9A22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6B3821C-F339-4550-A37A-D97BE3B7684B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312E887-9A8C-B749-90D4-633C033FD15C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183B7BF-A41A-E5C4-EB4A-5454160710B7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08FDEEB-6C7D-0302-B090-071A53286400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1ABEBEFB-843A-CFF8-12E9-20EF9DB4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7982662-3552-31BA-7B30-BBB72C0607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CD158F5-497D-8833-4807-26F49651A5E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63C7-45FE-AF79-535E-33E52396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5ACD5-2235-DDE0-97FA-23E733BDB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278B2-AE57-AE98-6DD1-1B3D9A5F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DD7A4-DA4B-5A9C-F1F4-45BF0105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F70C54-775A-D3BB-282A-8ECE6F3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CCE05EB-D845-BECD-11D4-10BE58322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F770C72-1A6B-2B8B-0D95-D6842CCFA15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0E59B63-6E83-E471-21B1-F7ABA83242A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3C8FA4-A154-E461-F304-59770896057B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C33FB9-1C43-D4D2-5DD3-0AF5EA58D342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0652AE-5A96-AE75-C994-FE50CB1D747F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3CA9060-8207-360D-501D-952A25A30631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27CD35-BFAF-0C5B-CBAD-A27A2B73EB8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507C8F-A225-680E-22C2-29DED5604174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E393B4-D2CE-33C1-C04E-EF243EA98F4A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DE9333-A454-767E-705A-04B19FA56124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BFC918-6725-0F18-B100-C70A7B337045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8025630-592B-52F3-4D2D-4E0FAF92D5A4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12938B2-DD48-6274-950A-21EBA64EBEA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CEB8C1B-E0F9-C66E-BD35-6F2391D1E66A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D09F8B-C3AC-24BF-38D0-1FA5285E4004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121F15-D7CE-9561-15F0-BE298423AF63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43D02C-3E8F-655A-3460-3832F6AA96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331BFD-4FCF-55D2-1BE5-6B4ABCA842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48D75A6-593F-1833-60B4-00600F949B46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9874570-8B4D-5AB7-17AD-193238ECC21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8F26EAE-D4B7-70C3-7B29-4CE060D9D2A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5BA8C0B-73C9-9321-6403-E86FC7AE680B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13CC34D-8688-CA1F-7D4B-161FA88CE4DB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BA6E3A-88A0-93C1-567D-C6F8103086C2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F22840C-51F9-C56C-303F-763B1BE481DF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D86F3D-DC47-3B34-00EB-17FECDB1FBE9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C1C5D3E-A700-F9B7-DD53-4AA00906EB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1FC2C67-C9B3-2B88-2177-7EF287403112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99EB8D6-7689-DD2B-47C3-9B7A24BAF46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1E6B20-8B2A-CDCD-321E-4551C98ED5B9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ADFE679-8B1C-7646-7AB2-A46E3B25E89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D373386-6AEF-F4B5-4559-634916C7F356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91A7FCD-0E32-251E-2C9A-9B54925FFA10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CACAE0C-725C-2D75-7E1E-5F02179145F3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83B457-5664-3DE1-F48C-F54E50A44F4D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5CC1673-46D3-8A30-A2BF-9A58AC00C59E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D0545DE4-5BA6-4D74-D9D3-DF2DD6F89A8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F15DAEAE-ED90-BAD0-004B-E865B7A2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F8D476B-5200-0C1A-B26D-3103E55D96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2664CC-3F0E-474F-B2CD-C764E2A99E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02" y="3846378"/>
            <a:ext cx="1245049" cy="381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B10F48-31F4-DDC6-73CB-C3381B9CC8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4F5149-3C2D-72BE-9739-30F46C59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1726EE-8536-6746-39B0-AEF773261E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0437A5-9019-A9DB-D0C0-A85529901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9E9801-5F09-3129-966B-A594D9554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A1B28B-1E25-56DD-1ED8-7F8B9138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5D9A399-233A-2DDB-3DB9-8199BAD81B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CFE962-2C0F-70D3-D6FB-77DFB5FCC1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F04DC04-0294-CCDD-A06C-2F76E202BD16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6D65A9-F3C7-3776-F356-8EB3B0402082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67EB813-C0CC-DE9C-B901-7DBB9139023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9BD4BD-BA3E-0889-6760-1385CED7BE58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5370E9A-A085-B16D-153D-D1242826DBA8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B086070-55BB-9A19-46FA-C8BDC8B33445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A49905B-E307-1D7F-CDC3-502728BFC8D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3611E7-65F9-1187-98C2-1515084012EC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58E0FEA-35CA-0A5C-9577-BC973BD0E394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D67CDBA-8DFB-9C06-BC5C-2C277B59BDF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FDBA159-E75C-D4AD-B401-E1A7341217B5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ADC2C84-7724-A89B-D9F4-8EBF9145FD8E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6A258A8-35C2-891F-1FC5-BE256DF57688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3019A2-8B2E-5FEE-27A9-E5D6E2E8093C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B6B21A2-BDA1-9854-A40C-8B56D628A42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2D67D99-E002-41AD-05F0-B6126D090270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C5470D6-D11C-CCFF-B9B7-2BAA03881809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3FF3256-1F43-93E2-0777-E2152F291917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BF7F3AE-E82A-6BA2-7BAE-D755523BA318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469DF00F-4099-B6E3-8C13-AE472E8285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FC896B6-0232-38D4-D5F6-1520D4130B33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496468F-DA51-4DF3-CCB2-F306000F5DDC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0272573-0D86-A842-80B6-68C6C2CAA84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9AF3F92-FBF1-EB6A-29DB-24ADF002E24F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4F85D2-F9DE-E75B-6057-DE747460C85E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3C33D43-EAF4-724F-C13A-84BC9E4D666E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729681D-C14B-2D7A-EC75-FC41C8CB72A7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732923A-35AE-C5A9-59AB-EA3278F84686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2EC31D0-70CE-70EB-14A7-559266742A3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96D544B-5593-3F9E-3479-3F4A4BA79E5C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E418B5C-F270-6532-12B9-68F03C56126B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B354ECB-9CC9-38A7-5DBF-3AE843B88BAC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85C0E9AF-A7DF-E252-9270-0449FE32BB0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875C23E-CA31-DAC2-7569-BB74784990FC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8392D33-8D0B-DEC3-424F-9DC5FA1342B4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C97C1A8-3727-A719-F0C9-3DC9F8BEFBA5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BEF26F7-9AAA-B3CE-2CE3-F1124949FC00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3F34D9A8-32FE-E23E-4610-12893F33A669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0839D3FA-09E0-EF66-12CF-5F210BE71F12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8D30B2FB-DA2E-6D51-0BDB-69C1B776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F8AD234-97D0-83DB-1965-D6388CB425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2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2F561A-263B-F0A7-5703-FD04D5A70B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1CAC-FB01-213E-C87C-9807FB45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FC3BC-1DBF-7073-E809-8AD2328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130B8-66EA-703C-6E30-51599149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56E1-7FDE-36A4-0D3B-C82215BB5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3E853-9B71-C836-18E6-F2C22BB6C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753A4B-9DBD-3ECB-C960-A65C861B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CCA991EE-5ECF-F300-AFEF-6CE39CB372C7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B1596BE-DAD1-8B15-1767-6B426C63CA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0C5920-071A-C580-B96B-00629A27FA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EC756E-8F41-8B9F-B990-CF041EBB65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1BC696C-E1E9-7E72-89E9-A770DC656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C5BDE156-1761-F375-7B3D-6B7484BD4BD4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02825A6-AC67-1342-47A1-CFFB0E25191C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F5914E-6FBE-EE43-98F5-F94B44151B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FF730F2-5D30-14F8-DDC9-C32CE24AA4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66BAB1-EBAF-6CEE-1E77-8870BFF00847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0CAECF-089A-3B14-91D0-27B20A626814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7C8EEF-DC93-BB29-2308-D07DDC2E1FDE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95D463D-7FD2-E7A1-821F-B24FE96A6F97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CB2616-CAAC-0E75-E403-6E100ACFB1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074E3E07-4848-51A3-EB78-256F528A2962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136000-4C58-329E-3577-2C4F7A0242D4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88B936-3EAC-7673-F621-4A32E614BE6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DF81B6C0-0289-B763-3950-FA18382EA9E1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B6730DD-CDB7-17B4-85D7-96AB940F9B95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83B4A0D-066D-DF1F-40A3-669025F66608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DE1FD91-7AE2-2D0F-124B-9AEC67DA255F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6F7BEC8-421B-51D9-E9A3-1256A4B61EDE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A457196-149E-AB3A-ED89-905F4715F3F4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DFF96C-174F-491F-DA57-EA4C521E7DB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195355" y="2480719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4666739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25" y="3050027"/>
            <a:ext cx="772571" cy="21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BFB274-D240-DED6-1F1B-3B701709AC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384125-E91D-9646-4B32-7D0AE2C1B7DE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C0091B-AC49-6384-85BA-032572D33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795" y="2723073"/>
            <a:ext cx="2124371" cy="10002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956FBC-82CB-2371-9C28-7A557DA68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6900" y="4131835"/>
            <a:ext cx="1686160" cy="144800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A3E4F6-67A9-0ACE-7963-686FF9357688}"/>
              </a:ext>
            </a:extLst>
          </p:cNvPr>
          <p:cNvSpPr txBox="1"/>
          <p:nvPr/>
        </p:nvSpPr>
        <p:spPr>
          <a:xfrm>
            <a:off x="10322193" y="573220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Journals.aps.org</a:t>
            </a:r>
          </a:p>
          <a:p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84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10051438" y="533752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0452E1F-1257-7597-FFC5-9DE847EE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49" y="1274595"/>
            <a:ext cx="3870956" cy="41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516C4-8392-E43F-F83B-7C1F4DEFD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1F4739-46B9-5B7B-B7FF-9EEFBFB93A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9B6958-C53C-6E76-6DBD-6A40A910C5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3"/>
            <a:ext cx="5932328" cy="3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47099A-B536-A9C0-5041-F54492178C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4"/>
            <a:ext cx="4170766" cy="126394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61A2-5E83-3C75-5F43-9DF000C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84156-EF50-9CC0-896B-28BDBD76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13848-7C2E-AA48-51B6-F24608141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7C0E1-4F9F-E224-2AA9-B1826E75A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21713F-8AFA-1EB2-66ED-1FB94040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40DAF26-7496-C772-2A5A-42E30F465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2B852CC-54F2-46A3-54AD-CF7DFA2C93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4948055" cy="70994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56AE30-ECE2-91AD-5396-25B4C18B1571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1668E77-5C75-7587-CFE8-FF5A8867B5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2B496EAC-F9A2-D484-FF7A-C4602010352A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79BA1C12-A4F5-6875-0112-3297087F6F6A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C7F38203-9A6A-63E5-3F87-1A4E45DAB0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28AE101-8C37-762D-E37C-87D73FE6B2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34897D7-3C7D-C6A5-688F-723A0019CB64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677756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52F0F311-4029-DE3B-081B-77C77A90F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F0B73BDA-ED09-EFFD-536C-F16DF95AC2B1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301F49-4263-1F6F-A21A-E27C189D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4EFC3-1A73-CE78-8C0B-3563095D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75CF4C-AA90-BD59-2427-6BA2F06D5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486C1-315F-BB4C-7CC7-D3701B250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84F1A4-7E0C-C408-68FC-886C2B40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E361E32-A799-9BD1-637D-1554D1CAD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6C1554-5DCA-A982-ED61-DD99CC59D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079426" cy="139357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AAC55D6-44C7-2743-7747-66D19B45988F}"/>
              </a:ext>
            </a:extLst>
          </p:cNvPr>
          <p:cNvCxnSpPr>
            <a:cxnSpLocks/>
          </p:cNvCxnSpPr>
          <p:nvPr/>
        </p:nvCxnSpPr>
        <p:spPr>
          <a:xfrm>
            <a:off x="400776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D3A6E9CC-5830-708D-5A58-52911F41C7B4}"/>
              </a:ext>
            </a:extLst>
          </p:cNvPr>
          <p:cNvCxnSpPr>
            <a:cxnSpLocks/>
          </p:cNvCxnSpPr>
          <p:nvPr/>
        </p:nvCxnSpPr>
        <p:spPr>
          <a:xfrm>
            <a:off x="4799856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ABA1434-FA14-581B-ADF4-4D1B9F650A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21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8B8D50-92AB-A5F5-56A2-4EC3496F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2BEF8FB0-D9F7-139D-ADF3-2C0D79F74AFA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F7562A-683C-8BB1-D4FC-1CE3C54D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28E3C-86C3-1492-B4AD-D786F975F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532867-D276-62E6-49EC-77B641102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B4B4AC-108A-FBAB-9D7B-484CA467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82D63197-C393-CC98-35BB-8317ED1C14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002A40B-41C3-26D1-CC0D-F33A42D45272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66090DF-A0DA-5031-5BB5-9907BC4C3257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18E1054-1EE3-6306-79B3-48BA6ECA36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6E07385-640C-CD93-5643-6E0FF45B24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5330AA5-5AB4-0BE3-D79F-9EAC141103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B5556EE-8AF4-BBB2-DA85-2F2479ED8CA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6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215959A5-AE3A-2399-910C-13AE924230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D402960-31D3-E29A-21B5-E4392CF2A46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5C5040A-EF99-9508-0AFB-D954334AB9A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21CD20-9F76-BBB3-EF1C-18D8C9DB26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1CC4E6B5-7E39-14AB-233A-35210EB28B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FD9AE-2F74-1EA5-6DBA-3F91D188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0343C9A-9138-5743-65EF-8BF0F39AC5B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AF48A0EE-FD85-B778-2A9F-9D3498FCDA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6711E7-F351-A661-9D8C-AE70AAFE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9A289-A33C-E36E-306C-5D1CCF92F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3C6915-8612-5897-4A71-5E7C46048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2748B-FBD6-25C0-E7A1-FDB2C7F4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8E2702C-E9D8-CCDF-9371-37673F2AD0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97FFB29-9003-BE11-CD8F-A5A2F6A0223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F0575C-89E4-2752-392C-B69367DAC0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5D80047C-AB1F-4569-755B-05957BC8E517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43B3CF9-77B2-A645-A93B-75EEA7512E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B456A9-42E6-D385-0C1E-CFCE59AF3C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7F841B5-CC8F-22E5-531B-85523D019B1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02083D5-78A9-4DB3-0DA6-368FDCA23B4D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3C191A66-B52A-2B0D-4386-03AD192911C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8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D1528-C5BF-991E-30D2-AFEFA4FD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BFCFDBBD-6C89-D38F-3490-B7A33EFBD8C3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A693915-8FD1-1E2B-92A4-3796803C11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6BC828-AFE0-534C-D355-AD0D80DD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6A1F6-5F85-B68F-D936-C74DD9DE6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D18B1-7A52-9673-81D5-E5301ADAE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125E3-F2B2-EF08-5193-D88BCADA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60A23C04-6AC9-28D2-C411-195C4DF42F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0BE3937-C5B9-2E0A-F424-F1C3D52D9A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6AA409-FC8F-B555-87AF-26C3FAEC9D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2F5D2583-E24E-A450-EDA0-2A95E801FE60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74D1821-1E3D-E9D9-C06F-2787B3D5D7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F1AC096-C7D5-3657-BD53-1D7BD1902CD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B475FF6-515C-1E53-1920-702AA3CDA01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F3E27DB-3CDC-9B37-EA4E-A6FBD9F7F870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D86F3448-213C-C83B-636F-AB8E84163E3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31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64D2313B-A7B2-7A23-F9CC-9FBF202687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9096F4B-E561-5BE7-B1B2-53AFE348ACB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4"/>
            <a:ext cx="5044450" cy="10356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8A7AB98-B418-E97C-8BD5-B36F45A9C7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6" y="2128398"/>
            <a:ext cx="3931121" cy="6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700808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Solve this: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With this we need a new set of operators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53" y="5458286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370750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>
            <a:off x="6610498" y="5583959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1CABD16-4115-DC47-E0F9-2537D521C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436" cy="178326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BCD20A9-C7BB-D031-7423-5EBD7D285B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6" y="4286509"/>
            <a:ext cx="4618499" cy="968482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10C973B-520D-AE56-0AEF-51B7ABBCA997}"/>
              </a:ext>
            </a:extLst>
          </p:cNvPr>
          <p:cNvSpPr txBox="1"/>
          <p:nvPr/>
        </p:nvSpPr>
        <p:spPr>
          <a:xfrm>
            <a:off x="9624392" y="5952494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B.Latz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Thesis,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Heidelberg, (2009)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7BBDF-FECF-2363-A4AE-9B1F92B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6A691-0896-59E1-7C2D-08D8703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13EA6-FDBD-B08D-71E7-92ABB4D0C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667D82-D0FC-9611-BC66-6AC88781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FC62E0-EA69-2754-76B5-CDE2040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1531403-9EBC-3EB1-90DB-E15189AE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A30F41-E15A-F76B-0A0C-2316A7E7C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7D9ADBD-90EA-3CA8-28C1-0BED6C7756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9660278" cy="9709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00CDFC-C9F5-85F8-3C79-1122EF8F1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9DC871-7C71-6B37-22B2-152AB45379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01B0E03-9C91-F8A7-4984-E0BB58AB8986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FDB4B0-38A2-65DF-E182-B9317BF86037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F83DEF4-3037-A18C-087F-AD6343BEEE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028A5A6-AC0C-D44D-D2BB-E19AEAE975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CB034-BD56-94FC-38CF-F52AE0F18A6F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9CA9F2-580D-101C-ABE9-3D4D28D97EB1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0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016719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\propto zJS  + JS\sum_{\Delta&gt;0} -\exp\left(-\text{i}\vec{k}\cdot\vec{r}_\Delta \right) -\exp\left(\text{i}\vec{k}\cdot\vec{r}_\Delta \right)  \\&#10;&amp;\propto zJS +  JS\sum_{\Delta&gt;0} -2\cos\left(\vec{k}\cdot\vec{r}_\Delta \right) \\&#10;&amp;\propto zJS +  JS\sum_{\Delta} -\cos\left(\vec{k}\cdot\vec{r}_\Delta \right) \\&#10;&amp;\propto JS\sum_{\Delta} \left(1 -\cos\left(\vec{k}\cdot\vec{r}_\Delta \right)\right) \\&#10;\end{align*}&#10;&#10;&#10;&#10;\end{document}"/>
  <p:tag name="IGUANATEXSIZE" val="20"/>
  <p:tag name="IGUANATEXCURSOR" val="70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1724"/>
  <p:tag name="ORIGINALWIDTH" val="2050,994"/>
  <p:tag name="OUTPUTTYPE" val="PNG"/>
  <p:tag name="IGUANATEXVERSION" val="162"/>
  <p:tag name="LATEXADDIN" val="\documentclass{article}&#10;\usepackage{amsmath}&#10;\pagestyle{empty}&#10;\begin{document}&#10;&#10;\begin{align*}&#10; \hat{S}_j^z(t) &amp;= S -|\hat{A}|^2 \\        &#10;        \hat{S}_j^y(t) &amp;= \sqrt{2S}\hat{A} \cdot \sin(\vec{k}_0 \vec{r}_j + \omega_{\vec{k}_0}t + \phi_A )\\&#10;\hat{S}_j^x(t) &amp;= \sqrt{2S} \hat{A} \cdot \cos(\vec{k}_0 \vec{r}_j + \omega_{\vec{k}_0}t + \phi_A )&#10;\end{align*}&#10;&#10;&#10;\end{document}"/>
  <p:tag name="IGUANATEXSIZE" val="20"/>
  <p:tag name="IGUANATEXCURSOR" val="349"/>
  <p:tag name="TRANSPARENCY" val="Wahr"/>
  <p:tag name="COLORHEX" val="000000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419,948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H_{i,j} \cdot   \hat{a}_{i}^\dagger \hat{a}_j + \frac{KS}{2} \left( \hat{a}_i\hat{a}_i \right) +\text{c.c}   \\&#10;\end{align*}&#10;&#10;&#10;\end{document}"/>
  <p:tag name="IGUANATEXSIZE" val="20"/>
  <p:tag name="IGUANATEXCURSOR" val="299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165"/>
  <p:tag name="ORIGINALWIDTH" val="2491,18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- \Tilde{E_0} -\sum_{\vec{k}} {{H}}_{\vec{k}} \cdot   \hat{a}_{\vec{k}}^\dagger \hat{a}_{\vec{k}} + \mathcal{K}_{\vec{k}} \left( \hat{a}_{\vec{k}}\hat{a}_{\vec{k}} + \hat{a}_{\vec{k}}^\dagger\hat{a}_{\vec{k}}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64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72,441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 \\&#10;\mathcal{K}^\star &amp; H^\star&#10;    \end{pmatrix} &#10;\begin{pmatrix}&#10;U &amp; V^\star  \\&#10;V &amp; U^\star &#10;    \end{pmatrix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,3911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\underbrace{&#10;\begin{pmatrix}&#10;H &amp; \mathcal{K} \\&#10;\mathcal{K}^\star &amp; H^\star&#10;    \end{pmatrix} }_{=\mathcal{M}}  \begin{pmatrix}&#10;\hat{a} \\&#10;\hat{a}^\dagger&#10;    \end{pmatrix}&#10;\end{align*}&#10;&#10;\end{document}"/>
  <p:tag name="IGUANATEXSIZE" val="20"/>
  <p:tag name="IGUANATEXCURSOR" val="582"/>
  <p:tag name="TRANSPARENCY" val="Wahr"/>
  <p:tag name="COLORHEX" val="000000"/>
  <p:tag name="LATEXENGINEID" val="0"/>
  <p:tag name="TEMPFOLDER" val="c:\temp\"/>
  <p:tag name="LATEXFORMHEIGHT" val="425,25"/>
  <p:tag name="LATEXFORMWIDTH" val="881,2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2265,467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207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4735,658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\begin{pmatrix}&#10;U &amp; V \\&#10;V &amp; U&#10;    \end{pmatrix}&#10;\begin{pmatrix}&#10;U &amp; V \\&#10;V &amp; U&#10;    \end{pmatrix}&#10;\begin{pmatrix}&#10;H &amp; \mathcal{K} \\&#10;\mathcal{K} &amp; H^\star&#10;    \end{pmatrix} &#10;\begin{pmatrix}&#10;U &amp; V \\&#10;V &amp; U&#10;    \end{pmatrix}\begin{pmatrix}&#10;U &amp; V \\&#10;V &amp; U&#10;    \end{pmatrix} \begin{pmatrix}&#10;\hat{a} \\&#10;\hat{a}^\dagger&#10;    \end{pmatrix}&#10;\end{align*}&#10;&#10;&#10;\end{document}"/>
  <p:tag name="IGUANATEXSIZE" val="20"/>
  <p:tag name="IGUANATEXCURSOR" val="637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9768"/>
  <p:tag name="ORIGINALWIDTH" val="602,9246"/>
  <p:tag name="OUTPUTTYPE" val="PNG"/>
  <p:tag name="IGUANATEXVERSION" val="161"/>
  <p:tag name="LATEXADDIN" val="\documentclass{article}&#10;\usepackage{amsmath}&#10;\pagestyle{empty}&#10;\begin{document}&#10;&#10;&#10;\begin{align*}&#10;|\vec{k}\rangle = \hat{S}_{\vec{k}}^- |0\rangle&#10;\end{align*}&#10;&#10;\end{document}"/>
  <p:tag name="IGUANATEXSIZE" val="20"/>
  <p:tag name="IGUANATEXCURSOR" val="1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0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4712</Words>
  <Application>Microsoft Office PowerPoint</Application>
  <PresentationFormat>Breitbild</PresentationFormat>
  <Paragraphs>1512</Paragraphs>
  <Slides>84</Slides>
  <Notes>69</Notes>
  <HiddenSlides>17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87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184</cp:revision>
  <cp:lastPrinted>2024-12-03T20:13:17Z</cp:lastPrinted>
  <dcterms:created xsi:type="dcterms:W3CDTF">2022-11-02T07:03:49Z</dcterms:created>
  <dcterms:modified xsi:type="dcterms:W3CDTF">2024-12-16T19:26:44Z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